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09"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0" d="100"/>
          <a:sy n="60" d="100"/>
        </p:scale>
        <p:origin x="-88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0" y="2925286"/>
            <a:ext cx="9144000" cy="15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14600" y="236220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en-US" dirty="0" smtClean="0"/>
              <a:t>Click to edit Master title style</a:t>
            </a:r>
            <a:endParaRPr lang="en-US" dirty="0"/>
          </a:p>
        </p:txBody>
      </p:sp>
      <p:sp>
        <p:nvSpPr>
          <p:cNvPr id="11" name="Date Placeholder 10"/>
          <p:cNvSpPr>
            <a:spLocks noGrp="1"/>
          </p:cNvSpPr>
          <p:nvPr>
            <p:ph type="dt" sz="half" idx="10"/>
          </p:nvPr>
        </p:nvSpPr>
        <p:spPr bwMode="black"/>
        <p:txBody>
          <a:bodyPr/>
          <a:lstStyle/>
          <a:p>
            <a:fld id="{25AE17C7-B787-4E50-994D-5E804113A1E9}" type="datetime4">
              <a:rPr lang="en-US" smtClean="0"/>
              <a:pPr/>
              <a:t>February 26, 2013</a:t>
            </a:fld>
            <a:endParaRPr lang="en-US" dirty="0"/>
          </a:p>
        </p:txBody>
      </p:sp>
      <p:sp>
        <p:nvSpPr>
          <p:cNvPr id="17" name="Slide Number Placeholder 16"/>
          <p:cNvSpPr>
            <a:spLocks noGrp="1"/>
          </p:cNvSpPr>
          <p:nvPr>
            <p:ph type="sldNum" sz="quarter" idx="11"/>
          </p:nvPr>
        </p:nvSpPr>
        <p:spPr/>
        <p:txBody>
          <a:bodyPr/>
          <a:lstStyle/>
          <a:p>
            <a:fld id="{5744759D-0EFF-4FB2-9CCE-04E00944F0FE}" type="slidenum">
              <a:rPr lang="en-US" smtClean="0"/>
              <a:pPr/>
              <a:t>‹#›</a:t>
            </a:fld>
            <a:endParaRPr lang="en-US" dirty="0"/>
          </a:p>
        </p:txBody>
      </p:sp>
      <p:sp>
        <p:nvSpPr>
          <p:cNvPr id="19" name="Footer Placeholder 18"/>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DD7A28-FA93-4136-BDC1-BCCB2687E678}" type="datetimeFigureOut">
              <a:rPr lang="en-US" smtClean="0"/>
              <a:pPr/>
              <a:t>2/26/13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02FBC0-13B8-4B1E-B170-BBEED4A77C6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cxnSp>
        <p:nvCxnSpPr>
          <p:cNvPr id="9" name="Straight Connector 8"/>
          <p:cNvCxnSpPr/>
          <p:nvPr/>
        </p:nvCxnSpPr>
        <p:spPr>
          <a:xfrm rot="5400000">
            <a:off x="4267200" y="3429000"/>
            <a:ext cx="6858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hidden">
          <a:xfrm>
            <a:off x="0" y="1"/>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DD7A28-FA93-4136-BDC1-BCCB2687E678}" type="datetimeFigureOut">
              <a:rPr lang="en-US" smtClean="0"/>
              <a:pPr/>
              <a:t>2/26/13</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02FBC0-13B8-4B1E-B170-BBEED4A77C65}" type="slidenum">
              <a:rPr lang="en-US" smtClean="0"/>
              <a:pPr/>
              <a:t>‹#›</a:t>
            </a:fld>
            <a:endParaRPr lang="en-US"/>
          </a:p>
        </p:txBody>
      </p:sp>
      <p:sp>
        <p:nvSpPr>
          <p:cNvPr id="2" name="Vertical Title 1"/>
          <p:cNvSpPr>
            <a:spLocks noGrp="1"/>
          </p:cNvSpPr>
          <p:nvPr>
            <p:ph type="title" orient="vert"/>
          </p:nvPr>
        </p:nvSpPr>
        <p:spPr>
          <a:xfrm>
            <a:off x="7239000" y="914401"/>
            <a:ext cx="926980" cy="5029200"/>
          </a:xfrm>
        </p:spPr>
        <p:txBody>
          <a:bodyPr vert="eaVert"/>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1" name="Date Placeholder 10"/>
          <p:cNvSpPr>
            <a:spLocks noGrp="1"/>
          </p:cNvSpPr>
          <p:nvPr>
            <p:ph type="dt" sz="half" idx="14"/>
          </p:nvPr>
        </p:nvSpPr>
        <p:spPr/>
        <p:txBody>
          <a:bodyPr/>
          <a:lstStyle/>
          <a:p>
            <a:fld id="{8995D68B-21AC-438B-BECE-4F17DA129F19}" type="datetime4">
              <a:rPr lang="en-US" smtClean="0"/>
              <a:pPr/>
              <a:t>February 26, 2013</a:t>
            </a:fld>
            <a:endParaRPr lang="en-US" dirty="0"/>
          </a:p>
        </p:txBody>
      </p:sp>
      <p:sp>
        <p:nvSpPr>
          <p:cNvPr id="12" name="Slide Number Placeholder 11"/>
          <p:cNvSpPr>
            <a:spLocks noGrp="1"/>
          </p:cNvSpPr>
          <p:nvPr>
            <p:ph type="sldNum" sz="quarter" idx="15"/>
          </p:nvPr>
        </p:nvSpPr>
        <p:spPr/>
        <p:txBody>
          <a:bodyPr/>
          <a:lstStyle/>
          <a:p>
            <a:fld id="{5744759D-0EFF-4FB2-9CCE-04E00944F0FE}" type="slidenum">
              <a:rPr lang="en-US" smtClean="0"/>
              <a:pPr/>
              <a:t>‹#›</a:t>
            </a:fld>
            <a:endParaRPr lang="en-US" dirty="0"/>
          </a:p>
        </p:txBody>
      </p:sp>
      <p:sp>
        <p:nvSpPr>
          <p:cNvPr id="13" name="Footer Placeholder 12"/>
          <p:cNvSpPr>
            <a:spLocks noGrp="1"/>
          </p:cNvSpPr>
          <p:nvPr>
            <p:ph type="ftr" sz="quarter" idx="16"/>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8" name="Rectangle 7"/>
          <p:cNvSpPr/>
          <p:nvPr/>
        </p:nvSpPr>
        <p:spPr>
          <a:xfrm>
            <a:off x="0" y="3922776"/>
            <a:ext cx="9144000" cy="2935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0" y="3921760"/>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514600" y="336804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2" y="3367246"/>
            <a:ext cx="4085897" cy="706821"/>
          </a:xfrm>
          <a:prstGeom prst="rect">
            <a:avLst/>
          </a:prstGeom>
          <a:noFill/>
          <a:ln w="98425" cmpd="thinThick">
            <a:noFill/>
            <a:miter lim="800000"/>
          </a:ln>
        </p:spPr>
        <p:txBody>
          <a:bodyPr vert="horz" lIns="91440" tIns="45720" rIns="91440" bIns="0" rtlCol="0" anchor="b" anchorCtr="0">
            <a:normAutofit/>
          </a:bodyPr>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en-US" smtClean="0"/>
              <a:t>Click to edit Master title style</a:t>
            </a:r>
            <a:endParaRPr lang="en-US" dirty="0"/>
          </a:p>
        </p:txBody>
      </p:sp>
      <p:sp>
        <p:nvSpPr>
          <p:cNvPr id="10" name="Subtitle 2"/>
          <p:cNvSpPr>
            <a:spLocks noGrp="1"/>
          </p:cNvSpPr>
          <p:nvPr>
            <p:ph type="subTitle" idx="1"/>
          </p:nvPr>
        </p:nvSpPr>
        <p:spPr bwMode="black">
          <a:xfrm>
            <a:off x="2518542" y="4084577"/>
            <a:ext cx="4106917" cy="397094"/>
          </a:xfrm>
        </p:spPr>
        <p:txBody>
          <a:bodyPr tIns="0" anchor="t" anchorCtr="0">
            <a:normAutofit/>
          </a:bodyPr>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Date Placeholder 12"/>
          <p:cNvSpPr>
            <a:spLocks noGrp="1"/>
          </p:cNvSpPr>
          <p:nvPr>
            <p:ph type="dt" sz="half" idx="10"/>
          </p:nvPr>
        </p:nvSpPr>
        <p:spPr/>
        <p:txBody>
          <a:bodyPr/>
          <a:lstStyle/>
          <a:p>
            <a:fld id="{679F0FCF-2EA5-4FF5-AF14-1CA9C8854AAB}" type="datetime4">
              <a:rPr lang="en-US" smtClean="0"/>
              <a:pPr/>
              <a:t>February 26, 2013</a:t>
            </a:fld>
            <a:endParaRPr lang="en-US" dirty="0"/>
          </a:p>
        </p:txBody>
      </p:sp>
      <p:sp>
        <p:nvSpPr>
          <p:cNvPr id="14" name="Slide Number Placeholder 13"/>
          <p:cNvSpPr>
            <a:spLocks noGrp="1"/>
          </p:cNvSpPr>
          <p:nvPr>
            <p:ph type="sldNum" sz="quarter" idx="11"/>
          </p:nvPr>
        </p:nvSpPr>
        <p:spPr/>
        <p:txBody>
          <a:bodyPr/>
          <a:lstStyle/>
          <a:p>
            <a:fld id="{5744759D-0EFF-4FB2-9CCE-04E00944F0FE}" type="slidenum">
              <a:rPr lang="en-US" smtClean="0"/>
              <a:pPr/>
              <a:t>‹#›</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8"/>
          <p:cNvSpPr>
            <a:spLocks noGrp="1"/>
          </p:cNvSpPr>
          <p:nvPr>
            <p:ph type="dt" sz="half" idx="15"/>
          </p:nvPr>
        </p:nvSpPr>
        <p:spPr/>
        <p:txBody>
          <a:bodyPr/>
          <a:lstStyle/>
          <a:p>
            <a:fld id="{F9E781C6-1634-4A56-B2BE-62150BE83935}" type="datetime4">
              <a:rPr lang="en-US" smtClean="0"/>
              <a:pPr/>
              <a:t>February 26, 2013</a:t>
            </a:fld>
            <a:endParaRPr lang="en-US" dirty="0"/>
          </a:p>
        </p:txBody>
      </p:sp>
      <p:sp>
        <p:nvSpPr>
          <p:cNvPr id="12" name="Slide Number Placeholder 11"/>
          <p:cNvSpPr>
            <a:spLocks noGrp="1"/>
          </p:cNvSpPr>
          <p:nvPr>
            <p:ph type="sldNum" sz="quarter" idx="16"/>
          </p:nvPr>
        </p:nvSpPr>
        <p:spPr/>
        <p:txBody>
          <a:bodyPr/>
          <a:lstStyle/>
          <a:p>
            <a:fld id="{5744759D-0EFF-4FB2-9CCE-04E00944F0FE}" type="slidenum">
              <a:rPr lang="en-US" smtClean="0"/>
              <a:pPr/>
              <a:t>‹#›</a:t>
            </a:fld>
            <a:endParaRPr lang="en-US" dirty="0"/>
          </a:p>
        </p:txBody>
      </p:sp>
      <p:sp>
        <p:nvSpPr>
          <p:cNvPr id="13" name="Footer Placeholder 12"/>
          <p:cNvSpPr>
            <a:spLocks noGrp="1"/>
          </p:cNvSpPr>
          <p:nvPr>
            <p:ph type="ftr" sz="quarter" idx="17"/>
          </p:nvPr>
        </p:nvSpPr>
        <p:spPr/>
        <p:txBody>
          <a:bodyPr/>
          <a:lstStyle/>
          <a:p>
            <a:endParaRPr lang="en-US" dirty="0"/>
          </a:p>
        </p:txBody>
      </p:sp>
      <p:sp>
        <p:nvSpPr>
          <p:cNvPr id="16" name="Title 1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400"/>
              </a:spcBef>
              <a:spcAft>
                <a:spcPts val="0"/>
              </a:spcAft>
              <a:buClr>
                <a:schemeClr val="accent1"/>
              </a:buClr>
              <a:buFontTx/>
              <a:buNone/>
            </a:pPr>
            <a:r>
              <a:rPr lang="en-US" smtClean="0"/>
              <a:t>Click to edit Master text styles</a:t>
            </a:r>
          </a:p>
        </p:txBody>
      </p:sp>
      <p:sp>
        <p:nvSpPr>
          <p:cNvPr id="11" name="Date Placeholder 10"/>
          <p:cNvSpPr>
            <a:spLocks noGrp="1"/>
          </p:cNvSpPr>
          <p:nvPr>
            <p:ph type="dt" sz="half" idx="16"/>
          </p:nvPr>
        </p:nvSpPr>
        <p:spPr/>
        <p:txBody>
          <a:bodyPr/>
          <a:lstStyle/>
          <a:p>
            <a:fld id="{A9372AC2-3C75-4F5F-A929-48958086FE36}" type="datetime4">
              <a:rPr lang="en-US" smtClean="0"/>
              <a:pPr/>
              <a:t>February 26, 2013</a:t>
            </a:fld>
            <a:endParaRPr lang="en-US" dirty="0"/>
          </a:p>
        </p:txBody>
      </p:sp>
      <p:sp>
        <p:nvSpPr>
          <p:cNvPr id="12" name="Slide Number Placeholder 11"/>
          <p:cNvSpPr>
            <a:spLocks noGrp="1"/>
          </p:cNvSpPr>
          <p:nvPr>
            <p:ph type="sldNum" sz="quarter" idx="17"/>
          </p:nvPr>
        </p:nvSpPr>
        <p:spPr/>
        <p:txBody>
          <a:bodyPr/>
          <a:lstStyle/>
          <a:p>
            <a:fld id="{5744759D-0EFF-4FB2-9CCE-04E00944F0FE}" type="slidenum">
              <a:rPr lang="en-US" smtClean="0"/>
              <a:pPr/>
              <a:t>‹#›</a:t>
            </a:fld>
            <a:endParaRPr lang="en-US" dirty="0"/>
          </a:p>
        </p:txBody>
      </p:sp>
      <p:sp>
        <p:nvSpPr>
          <p:cNvPr id="13" name="Footer Placeholder 12"/>
          <p:cNvSpPr>
            <a:spLocks noGrp="1"/>
          </p:cNvSpPr>
          <p:nvPr>
            <p:ph type="ftr" sz="quarter" idx="18"/>
          </p:nvPr>
        </p:nvSpPr>
        <p:spPr/>
        <p:txBody>
          <a:bodyPr/>
          <a:lstStyle/>
          <a:p>
            <a:endParaRPr lang="en-US" dirty="0"/>
          </a:p>
        </p:txBody>
      </p:sp>
      <p:sp>
        <p:nvSpPr>
          <p:cNvPr id="18" name="Title 1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a:p>
        </p:txBody>
      </p:sp>
      <p:sp>
        <p:nvSpPr>
          <p:cNvPr id="15" name="Date Placeholder 14"/>
          <p:cNvSpPr>
            <a:spLocks noGrp="1"/>
          </p:cNvSpPr>
          <p:nvPr>
            <p:ph type="dt" sz="half" idx="10"/>
          </p:nvPr>
        </p:nvSpPr>
        <p:spPr/>
        <p:txBody>
          <a:bodyPr/>
          <a:lstStyle/>
          <a:p>
            <a:fld id="{17509CF4-4C1A-45DC-BADA-6EFF91CB9ABB}" type="datetime4">
              <a:rPr lang="en-US" smtClean="0"/>
              <a:pPr/>
              <a:t>February 26, 2013</a:t>
            </a:fld>
            <a:endParaRPr lang="en-US" dirty="0"/>
          </a:p>
        </p:txBody>
      </p:sp>
      <p:sp>
        <p:nvSpPr>
          <p:cNvPr id="16" name="Slide Number Placeholder 15"/>
          <p:cNvSpPr>
            <a:spLocks noGrp="1"/>
          </p:cNvSpPr>
          <p:nvPr>
            <p:ph type="sldNum" sz="quarter" idx="11"/>
          </p:nvPr>
        </p:nvSpPr>
        <p:spPr/>
        <p:txBody>
          <a:bodyPr/>
          <a:lstStyle/>
          <a:p>
            <a:fld id="{5744759D-0EFF-4FB2-9CCE-04E00944F0FE}" type="slidenum">
              <a:rPr lang="en-US" smtClean="0"/>
              <a:pPr/>
              <a:t>‹#›</a:t>
            </a:fld>
            <a:endParaRPr lang="en-US" dirty="0"/>
          </a:p>
        </p:txBody>
      </p:sp>
      <p:sp>
        <p:nvSpPr>
          <p:cNvPr id="17" name="Footer Placeholder 16"/>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C53951C0-B478-4858-ABC7-96406A1C0480}" type="datetime4">
              <a:rPr lang="en-US" smtClean="0"/>
              <a:pPr/>
              <a:t>February 26, 2013</a:t>
            </a:fld>
            <a:endParaRPr lang="en-US" dirty="0"/>
          </a:p>
        </p:txBody>
      </p:sp>
      <p:sp>
        <p:nvSpPr>
          <p:cNvPr id="8" name="Slide Number Placeholder 7"/>
          <p:cNvSpPr>
            <a:spLocks noGrp="1"/>
          </p:cNvSpPr>
          <p:nvPr>
            <p:ph type="sldNum" sz="quarter" idx="11"/>
          </p:nvPr>
        </p:nvSpPr>
        <p:spPr/>
        <p:txBody>
          <a:bodyPr/>
          <a:lstStyle/>
          <a:p>
            <a:fld id="{5744759D-0EFF-4FB2-9CCE-04E00944F0FE}"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1737360" y="5513832"/>
            <a:ext cx="5669280" cy="548640"/>
          </a:xfrm>
        </p:spPr>
        <p:txBody>
          <a:bodyPr vert="horz" lIns="91440" tIns="0" rIns="91440" bIns="45720" rtlCol="0" anchor="ctr">
            <a:normAutofit/>
          </a:bodyP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6" name="Date Placeholder 15"/>
          <p:cNvSpPr>
            <a:spLocks noGrp="1"/>
          </p:cNvSpPr>
          <p:nvPr>
            <p:ph type="dt" sz="half" idx="15"/>
          </p:nvPr>
        </p:nvSpPr>
        <p:spPr/>
        <p:txBody>
          <a:bodyPr/>
          <a:lstStyle/>
          <a:p>
            <a:fld id="{B867641A-9D94-4BD6-862F-F651067079BC}" type="datetime4">
              <a:rPr lang="en-US" smtClean="0"/>
              <a:pPr/>
              <a:t>February 26, 2013</a:t>
            </a:fld>
            <a:endParaRPr lang="en-US" dirty="0"/>
          </a:p>
        </p:txBody>
      </p:sp>
      <p:sp>
        <p:nvSpPr>
          <p:cNvPr id="19" name="Slide Number Placeholder 18"/>
          <p:cNvSpPr>
            <a:spLocks noGrp="1"/>
          </p:cNvSpPr>
          <p:nvPr>
            <p:ph type="sldNum" sz="quarter" idx="16"/>
          </p:nvPr>
        </p:nvSpPr>
        <p:spPr/>
        <p:txBody>
          <a:bodyPr/>
          <a:lstStyle/>
          <a:p>
            <a:fld id="{5744759D-0EFF-4FB2-9CCE-04E00944F0FE}" type="slidenum">
              <a:rPr lang="en-US" smtClean="0"/>
              <a:pPr/>
              <a:t>‹#›</a:t>
            </a:fld>
            <a:endParaRPr lang="en-US" dirty="0"/>
          </a:p>
        </p:txBody>
      </p:sp>
      <p:sp>
        <p:nvSpPr>
          <p:cNvPr id="23" name="Footer Placeholder 22"/>
          <p:cNvSpPr>
            <a:spLocks noGrp="1"/>
          </p:cNvSpPr>
          <p:nvPr>
            <p:ph type="ftr" sz="quarter" idx="17"/>
          </p:nvPr>
        </p:nvSpPr>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25" name="Text Placeholder 24"/>
          <p:cNvSpPr>
            <a:spLocks noGrp="1"/>
          </p:cNvSpPr>
          <p:nvPr>
            <p:ph type="body" sz="quarter" idx="13"/>
          </p:nvPr>
        </p:nvSpPr>
        <p:spPr>
          <a:xfrm>
            <a:off x="1737360" y="5516880"/>
            <a:ext cx="5669280" cy="548640"/>
          </a:xfrm>
        </p:spPr>
        <p:txBody>
          <a:bodyPr vert="horz" lIns="91440" tIns="0" rIns="91440" bIns="0" rtlCol="0" anchor="ctr" anchorCtr="0">
            <a:normAutofit/>
          </a:bodyPr>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marL="0" lvl="0" indent="0" algn="ctr" defTabSz="914400"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
        <p:nvSpPr>
          <p:cNvPr id="12" name="Title 11"/>
          <p:cNvSpPr>
            <a:spLocks noGrp="1"/>
          </p:cNvSpPr>
          <p:nvPr>
            <p:ph type="title"/>
          </p:nvPr>
        </p:nvSpPr>
        <p:spPr>
          <a:xfrm>
            <a:off x="2514600" y="975360"/>
            <a:ext cx="4114800" cy="701040"/>
          </a:xfrm>
        </p:spPr>
        <p:txBody>
          <a:bodyPr/>
          <a:lstStyle/>
          <a:p>
            <a:r>
              <a:rPr lang="en-US" smtClean="0"/>
              <a:t>Click to edit Master title style</a:t>
            </a:r>
            <a:endParaRPr lang="en-US"/>
          </a:p>
        </p:txBody>
      </p:sp>
      <p:sp>
        <p:nvSpPr>
          <p:cNvPr id="13" name="Date Placeholder 12"/>
          <p:cNvSpPr>
            <a:spLocks noGrp="1"/>
          </p:cNvSpPr>
          <p:nvPr>
            <p:ph type="dt" sz="half" idx="14"/>
          </p:nvPr>
        </p:nvSpPr>
        <p:spPr>
          <a:xfrm>
            <a:off x="2981325" y="273180"/>
            <a:ext cx="3181350" cy="292100"/>
          </a:xfrm>
        </p:spPr>
        <p:txBody>
          <a:bodyPr/>
          <a:lstStyle/>
          <a:p>
            <a:fld id="{D74F0C02-0EF4-4745-9D82-E8D3F59464E3}" type="datetime4">
              <a:rPr lang="en-US" smtClean="0"/>
              <a:pPr/>
              <a:t>February 26, 2013</a:t>
            </a:fld>
            <a:endParaRPr lang="en-US" dirty="0"/>
          </a:p>
        </p:txBody>
      </p:sp>
      <p:sp>
        <p:nvSpPr>
          <p:cNvPr id="14" name="Slide Number Placeholder 13"/>
          <p:cNvSpPr>
            <a:spLocks noGrp="1"/>
          </p:cNvSpPr>
          <p:nvPr>
            <p:ph type="sldNum" sz="quarter" idx="15"/>
          </p:nvPr>
        </p:nvSpPr>
        <p:spPr>
          <a:xfrm>
            <a:off x="4038600" y="6172200"/>
            <a:ext cx="1066800" cy="304800"/>
          </a:xfrm>
        </p:spPr>
        <p:txBody>
          <a:bodyPr/>
          <a:lstStyle/>
          <a:p>
            <a:fld id="{5744759D-0EFF-4FB2-9CCE-04E00944F0FE}" type="slidenum">
              <a:rPr lang="en-US" smtClean="0"/>
              <a:pPr/>
              <a:t>‹#›</a:t>
            </a:fld>
            <a:endParaRPr lang="en-US" dirty="0"/>
          </a:p>
        </p:txBody>
      </p:sp>
      <p:sp>
        <p:nvSpPr>
          <p:cNvPr id="15" name="Footer Placeholder 14"/>
          <p:cNvSpPr>
            <a:spLocks noGrp="1"/>
          </p:cNvSpPr>
          <p:nvPr>
            <p:ph type="ftr" sz="quarter" idx="16"/>
          </p:nvPr>
        </p:nvSpPr>
        <p:spPr>
          <a:xfrm>
            <a:off x="1447800" y="6486525"/>
            <a:ext cx="6248400" cy="292100"/>
          </a:xfrm>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8" name="Rectangle 7"/>
          <p:cNvSpPr/>
          <p:nvPr/>
        </p:nvSpPr>
        <p:spPr bwMode="hidden">
          <a:xfrm>
            <a:off x="0" y="1335973"/>
            <a:ext cx="9144000" cy="5522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2019301"/>
            <a:ext cx="8229600" cy="41173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981325" y="273180"/>
            <a:ext cx="3181350" cy="292100"/>
          </a:xfrm>
          <a:prstGeom prst="rect">
            <a:avLst/>
          </a:prstGeom>
        </p:spPr>
        <p:txBody>
          <a:bodyPr vert="horz" lIns="91440" tIns="45720" rIns="91440" bIns="45720" rtlCol="0" anchor="ctr">
            <a:noAutofit/>
          </a:bodyPr>
          <a:lstStyle>
            <a:lvl1pPr algn="ctr">
              <a:defRPr sz="1200" b="0" cap="all" spc="300" baseline="0">
                <a:solidFill>
                  <a:schemeClr val="tx1"/>
                </a:solidFill>
              </a:defRPr>
            </a:lvl1pPr>
          </a:lstStyle>
          <a:p>
            <a:fld id="{87367800-479D-41B0-B3F2-2DCE95BA1381}" type="datetime4">
              <a:rPr lang="en-US" smtClean="0"/>
              <a:pPr/>
              <a:t>February 26, 2013</a:t>
            </a:fld>
            <a:endParaRPr lang="en-US" dirty="0"/>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40" tIns="45720" rIns="91440" bIns="45720" rtlCol="0" anchor="ctr">
            <a:normAutofit/>
          </a:bodyPr>
          <a:lstStyle>
            <a:lvl1pPr algn="ctr">
              <a:defRPr sz="1100" b="0" cap="all" spc="300" baseline="0">
                <a:solidFill>
                  <a:schemeClr val="tx1"/>
                </a:solidFill>
              </a:defRPr>
            </a:lvl1pPr>
          </a:lstStyle>
          <a:p>
            <a:endParaRPr lang="en-US" dirty="0"/>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a:defRPr sz="1200" b="1">
                <a:solidFill>
                  <a:schemeClr val="tx1"/>
                </a:solidFill>
              </a:defRPr>
            </a:lvl1pPr>
          </a:lstStyle>
          <a:p>
            <a:fld id="{5744759D-0EFF-4FB2-9CCE-04E00944F0FE}" type="slidenum">
              <a:rPr lang="en-US" smtClean="0"/>
              <a:pPr/>
              <a:t>‹#›</a:t>
            </a:fld>
            <a:endParaRPr lang="en-US" dirty="0"/>
          </a:p>
        </p:txBody>
      </p:sp>
      <p:cxnSp>
        <p:nvCxnSpPr>
          <p:cNvPr id="10" name="Straight Connector 9"/>
          <p:cNvCxnSpPr/>
          <p:nvPr/>
        </p:nvCxnSpPr>
        <p:spPr>
          <a:xfrm>
            <a:off x="0" y="1331436"/>
            <a:ext cx="9144000"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5360"/>
            <a:ext cx="4114800" cy="70104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r>
              <a:rPr lang="en-US" dirty="0" smtClean="0"/>
              <a:t>Click to edit Master title style</a:t>
            </a:r>
            <a:endParaRPr lang="en-US" dirty="0"/>
          </a:p>
        </p:txBody>
      </p:sp>
    </p:spTree>
  </p:cSld>
  <p:clrMap bg1="dk1" tx1="lt1" bg2="dk2" tx2="lt2" accent1="accent1" accent2="accent2" accent3="accent3" accent4="accent4" accent5="accent5" accent6="accent6" hlink="hlink" folHlink="folHlink"/>
  <p:sldLayoutIdLst>
    <p:sldLayoutId id="2147484210" r:id="rId1"/>
    <p:sldLayoutId id="2147484211" r:id="rId2"/>
    <p:sldLayoutId id="2147484212" r:id="rId3"/>
    <p:sldLayoutId id="2147484213" r:id="rId4"/>
    <p:sldLayoutId id="2147484214" r:id="rId5"/>
    <p:sldLayoutId id="2147484215" r:id="rId6"/>
    <p:sldLayoutId id="2147484216" r:id="rId7"/>
    <p:sldLayoutId id="2147484217" r:id="rId8"/>
    <p:sldLayoutId id="2147484218" r:id="rId9"/>
    <p:sldLayoutId id="2147484219" r:id="rId10"/>
    <p:sldLayoutId id="2147484220" r:id="rId11"/>
  </p:sldLayoutIdLst>
  <p:hf sldNum="0" hdr="0" ftr="0" dt="0"/>
  <p:txStyles>
    <p:titleStyle>
      <a:lvl1pPr algn="ctr" defTabSz="914400" rtl="0" eaLnBrk="1" latinLnBrk="0" hangingPunct="1">
        <a:spcBef>
          <a:spcPts val="400"/>
        </a:spcBef>
        <a:buNone/>
        <a:defRPr sz="1800" b="1" kern="1200" cap="all" spc="0" baseline="0">
          <a:solidFill>
            <a:schemeClr val="bg1">
              <a:lumMod val="75000"/>
              <a:lumOff val="25000"/>
            </a:schemeClr>
          </a:solidFill>
          <a:effectLst/>
          <a:latin typeface="+mj-lt"/>
          <a:ea typeface="+mj-ea"/>
          <a:cs typeface="Tunga" pitchFamily="2"/>
        </a:defRPr>
      </a:lvl1pPr>
    </p:titleStyle>
    <p:bodyStyle>
      <a:lvl1pPr marL="0" indent="0" algn="ctr" defTabSz="914400"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400"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400"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400"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400"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hyperlink" Target="http://www.thedailyshow.com/watch/mon-july-4-2011/on-topic---14th-amendment---equal-protection-and-due-proces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What does it really do?</a:t>
            </a:r>
            <a:endParaRPr lang="en-US" dirty="0"/>
          </a:p>
        </p:txBody>
      </p:sp>
      <p:sp>
        <p:nvSpPr>
          <p:cNvPr id="3" name="Title 2"/>
          <p:cNvSpPr>
            <a:spLocks noGrp="1"/>
          </p:cNvSpPr>
          <p:nvPr>
            <p:ph type="title"/>
          </p:nvPr>
        </p:nvSpPr>
        <p:spPr/>
        <p:txBody>
          <a:bodyPr/>
          <a:lstStyle/>
          <a:p>
            <a:r>
              <a:rPr lang="en-US" dirty="0" smtClean="0"/>
              <a:t>14</a:t>
            </a:r>
            <a:r>
              <a:rPr lang="en-US" baseline="30000" dirty="0" smtClean="0"/>
              <a:t>th</a:t>
            </a:r>
            <a:r>
              <a:rPr lang="en-US" dirty="0" smtClean="0"/>
              <a:t> Amendment	</a:t>
            </a:r>
            <a:endParaRPr lang="en-US" dirty="0"/>
          </a:p>
        </p:txBody>
      </p:sp>
    </p:spTree>
    <p:extLst>
      <p:ext uri="{BB962C8B-B14F-4D97-AF65-F5344CB8AC3E}">
        <p14:creationId xmlns:p14="http://schemas.microsoft.com/office/powerpoint/2010/main" val="304467513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p:txBody>
          <a:bodyPr/>
          <a:lstStyle/>
          <a:p>
            <a:r>
              <a:rPr lang="en-US" sz="2800" dirty="0" smtClean="0"/>
              <a:t>What does the 14</a:t>
            </a:r>
            <a:r>
              <a:rPr lang="en-US" sz="2800" baseline="30000" dirty="0" smtClean="0"/>
              <a:t>th</a:t>
            </a:r>
            <a:r>
              <a:rPr lang="en-US" sz="2800" dirty="0" smtClean="0"/>
              <a:t> Amendment do?</a:t>
            </a:r>
          </a:p>
          <a:p>
            <a:r>
              <a:rPr lang="en-US" sz="2800" dirty="0" smtClean="0"/>
              <a:t>What important legal principals are found within the 14</a:t>
            </a:r>
            <a:r>
              <a:rPr lang="en-US" sz="2800" baseline="30000" dirty="0" smtClean="0"/>
              <a:t>th</a:t>
            </a:r>
            <a:r>
              <a:rPr lang="en-US" sz="2800" dirty="0" smtClean="0"/>
              <a:t> Amendment?</a:t>
            </a:r>
          </a:p>
          <a:p>
            <a:r>
              <a:rPr lang="en-US" sz="2800" dirty="0" smtClean="0"/>
              <a:t>When Was the 14</a:t>
            </a:r>
            <a:r>
              <a:rPr lang="en-US" sz="2800" baseline="30000" dirty="0" smtClean="0"/>
              <a:t>th</a:t>
            </a:r>
            <a:r>
              <a:rPr lang="en-US" sz="2800" dirty="0" smtClean="0"/>
              <a:t> Amendment ratified?</a:t>
            </a:r>
          </a:p>
          <a:p>
            <a:r>
              <a:rPr lang="en-US" sz="2800" dirty="0" smtClean="0"/>
              <a:t>Why was the 14</a:t>
            </a:r>
            <a:r>
              <a:rPr lang="en-US" sz="2800" baseline="30000" dirty="0" smtClean="0"/>
              <a:t>th</a:t>
            </a:r>
            <a:r>
              <a:rPr lang="en-US" sz="2800" dirty="0" smtClean="0"/>
              <a:t> Amendment ratified?</a:t>
            </a:r>
          </a:p>
          <a:p>
            <a:endParaRPr lang="en-US" dirty="0"/>
          </a:p>
        </p:txBody>
      </p:sp>
      <p:sp>
        <p:nvSpPr>
          <p:cNvPr id="4" name="Title 3"/>
          <p:cNvSpPr>
            <a:spLocks noGrp="1"/>
          </p:cNvSpPr>
          <p:nvPr>
            <p:ph type="title"/>
          </p:nvPr>
        </p:nvSpPr>
        <p:spPr/>
        <p:txBody>
          <a:bodyPr>
            <a:normAutofit/>
          </a:bodyPr>
          <a:lstStyle/>
          <a:p>
            <a:r>
              <a:rPr lang="en-US" sz="3600" dirty="0" smtClean="0"/>
              <a:t>Warm Up:</a:t>
            </a:r>
            <a:endParaRPr lang="en-US" sz="3600" dirty="0"/>
          </a:p>
        </p:txBody>
      </p:sp>
      <p:sp>
        <p:nvSpPr>
          <p:cNvPr id="5" name="Text Placeholder 2"/>
          <p:cNvSpPr>
            <a:spLocks noGrp="1"/>
          </p:cNvSpPr>
          <p:nvPr>
            <p:ph type="body" sz="half" idx="2"/>
          </p:nvPr>
        </p:nvSpPr>
        <p:spPr/>
        <p:txBody>
          <a:bodyPr/>
          <a:lstStyle/>
          <a:p>
            <a:r>
              <a:rPr lang="en-US" dirty="0">
                <a:hlinkClick r:id="rId2"/>
              </a:rPr>
              <a:t>http://www.thedailyshow.com/watch/mon-july-4-2011/on-topic---14th-amendment---equal-protection-and-due-process</a:t>
            </a:r>
            <a:endParaRPr lang="en-US" dirty="0"/>
          </a:p>
        </p:txBody>
      </p:sp>
    </p:spTree>
    <p:extLst>
      <p:ext uri="{BB962C8B-B14F-4D97-AF65-F5344CB8AC3E}">
        <p14:creationId xmlns:p14="http://schemas.microsoft.com/office/powerpoint/2010/main" val="146225145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p:txBody>
          <a:bodyPr>
            <a:normAutofit/>
          </a:bodyPr>
          <a:lstStyle/>
          <a:p>
            <a:r>
              <a:rPr lang="en-US" u="sng" dirty="0"/>
              <a:t>What does the 14</a:t>
            </a:r>
            <a:r>
              <a:rPr lang="en-US" u="sng" baseline="30000" dirty="0"/>
              <a:t>th</a:t>
            </a:r>
            <a:r>
              <a:rPr lang="en-US" u="sng" dirty="0"/>
              <a:t> Amendment do</a:t>
            </a:r>
            <a:r>
              <a:rPr lang="en-US" u="sng" dirty="0" smtClean="0"/>
              <a:t>?</a:t>
            </a:r>
          </a:p>
          <a:p>
            <a:r>
              <a:rPr lang="en-US" dirty="0" smtClean="0">
                <a:latin typeface="Times New Roman" charset="0"/>
              </a:rPr>
              <a:t>All </a:t>
            </a:r>
            <a:r>
              <a:rPr lang="en-US" dirty="0">
                <a:latin typeface="Times New Roman" charset="0"/>
              </a:rPr>
              <a:t>persons born or naturalized in the United States and subject to the jurisdiction thereof, are citizens of the United States and of the State wherein they reside. No State shall make or enforce any law which shall abridge the privileges or immunities of citizens of the United States; nor shall any State deprive any person of life, liberty, or property, without due process of law; nor deny to any person within its jurisdiction the equal protection of the laws. </a:t>
            </a:r>
          </a:p>
          <a:p>
            <a:endParaRPr lang="en-US" dirty="0"/>
          </a:p>
        </p:txBody>
      </p:sp>
      <p:sp>
        <p:nvSpPr>
          <p:cNvPr id="4" name="Title 3"/>
          <p:cNvSpPr>
            <a:spLocks noGrp="1"/>
          </p:cNvSpPr>
          <p:nvPr>
            <p:ph type="title"/>
          </p:nvPr>
        </p:nvSpPr>
        <p:spPr/>
        <p:txBody>
          <a:bodyPr>
            <a:normAutofit fontScale="90000"/>
          </a:bodyPr>
          <a:lstStyle/>
          <a:p>
            <a:r>
              <a:rPr lang="en-US" sz="3600" dirty="0" smtClean="0"/>
              <a:t>14</a:t>
            </a:r>
            <a:r>
              <a:rPr lang="en-US" sz="3600" baseline="30000" dirty="0" smtClean="0"/>
              <a:t>th</a:t>
            </a:r>
            <a:r>
              <a:rPr lang="en-US" sz="3600" dirty="0" smtClean="0"/>
              <a:t> Amendment</a:t>
            </a:r>
            <a:endParaRPr lang="en-US" sz="3600" dirty="0"/>
          </a:p>
        </p:txBody>
      </p:sp>
      <p:sp>
        <p:nvSpPr>
          <p:cNvPr id="5" name="Text Placeholder 4"/>
          <p:cNvSpPr>
            <a:spLocks noGrp="1"/>
          </p:cNvSpPr>
          <p:nvPr>
            <p:ph type="body" sz="half" idx="2"/>
          </p:nvPr>
        </p:nvSpPr>
        <p:spPr/>
        <p:txBody>
          <a:bodyPr/>
          <a:lstStyle/>
          <a:p>
            <a:endParaRPr lang="en-US" dirty="0"/>
          </a:p>
        </p:txBody>
      </p:sp>
    </p:spTree>
    <p:extLst>
      <p:ext uri="{BB962C8B-B14F-4D97-AF65-F5344CB8AC3E}">
        <p14:creationId xmlns:p14="http://schemas.microsoft.com/office/powerpoint/2010/main" val="264070620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p:txBody>
          <a:bodyPr>
            <a:normAutofit fontScale="85000" lnSpcReduction="20000"/>
          </a:bodyPr>
          <a:lstStyle/>
          <a:p>
            <a:r>
              <a:rPr lang="en-US" sz="3600" dirty="0"/>
              <a:t>What important legal principals are found within the 14</a:t>
            </a:r>
            <a:r>
              <a:rPr lang="en-US" sz="3600" baseline="30000" dirty="0"/>
              <a:t>th</a:t>
            </a:r>
            <a:r>
              <a:rPr lang="en-US" sz="3600" dirty="0"/>
              <a:t> Amendment?</a:t>
            </a:r>
          </a:p>
          <a:p>
            <a:pPr marL="457200" lvl="3" indent="-457200">
              <a:buFont typeface="Wingdings" charset="2"/>
              <a:buChar char="u"/>
            </a:pPr>
            <a:r>
              <a:rPr lang="en-US" sz="2700" dirty="0" smtClean="0">
                <a:solidFill>
                  <a:srgbClr val="FFFFFF"/>
                </a:solidFill>
                <a:latin typeface="Times New Roman" charset="0"/>
              </a:rPr>
              <a:t>Creates standards of citizenship</a:t>
            </a:r>
          </a:p>
          <a:p>
            <a:pPr marL="457200" lvl="8" indent="-457200">
              <a:buFont typeface="Wingdings" charset="2"/>
              <a:buChar char="u"/>
            </a:pPr>
            <a:r>
              <a:rPr lang="en-US" sz="2700" dirty="0" smtClean="0">
                <a:solidFill>
                  <a:srgbClr val="FFFFFF"/>
                </a:solidFill>
                <a:latin typeface="Times New Roman" charset="0"/>
              </a:rPr>
              <a:t>Jus Soli</a:t>
            </a:r>
          </a:p>
          <a:p>
            <a:pPr marL="457200" lvl="8" indent="-457200">
              <a:buFont typeface="Wingdings" charset="2"/>
              <a:buChar char="u"/>
            </a:pPr>
            <a:r>
              <a:rPr lang="en-US" sz="2700" dirty="0" smtClean="0">
                <a:solidFill>
                  <a:srgbClr val="FFFFFF"/>
                </a:solidFill>
                <a:latin typeface="Times New Roman" charset="0"/>
              </a:rPr>
              <a:t>Jus </a:t>
            </a:r>
            <a:r>
              <a:rPr lang="en-US" sz="2700" dirty="0" err="1" smtClean="0">
                <a:solidFill>
                  <a:srgbClr val="FFFFFF"/>
                </a:solidFill>
                <a:latin typeface="Times New Roman" charset="0"/>
              </a:rPr>
              <a:t>Sanguinis</a:t>
            </a:r>
            <a:endParaRPr lang="en-US" sz="2700" dirty="0" smtClean="0">
              <a:solidFill>
                <a:srgbClr val="FFFFFF"/>
              </a:solidFill>
              <a:latin typeface="Times New Roman" charset="0"/>
            </a:endParaRPr>
          </a:p>
          <a:p>
            <a:pPr marL="457200" lvl="3" indent="-457200">
              <a:buFont typeface="Wingdings" charset="2"/>
              <a:buChar char="u"/>
            </a:pPr>
            <a:r>
              <a:rPr lang="en-US" sz="2700" dirty="0" smtClean="0">
                <a:solidFill>
                  <a:srgbClr val="FFFFFF"/>
                </a:solidFill>
                <a:latin typeface="Times New Roman" charset="0"/>
              </a:rPr>
              <a:t>Privileges and Immunities</a:t>
            </a:r>
          </a:p>
          <a:p>
            <a:pPr marL="457200" lvl="3" indent="-457200">
              <a:buFont typeface="Wingdings" charset="2"/>
              <a:buChar char="u"/>
            </a:pPr>
            <a:r>
              <a:rPr lang="en-US" sz="2700" dirty="0" smtClean="0">
                <a:solidFill>
                  <a:srgbClr val="FFFFFF"/>
                </a:solidFill>
                <a:latin typeface="Times New Roman" charset="0"/>
              </a:rPr>
              <a:t>Due Process (state)</a:t>
            </a:r>
          </a:p>
          <a:p>
            <a:pPr marL="457200" lvl="3" indent="-457200">
              <a:buFont typeface="Wingdings" charset="2"/>
              <a:buChar char="u"/>
            </a:pPr>
            <a:r>
              <a:rPr lang="en-US" sz="2700" dirty="0" smtClean="0">
                <a:solidFill>
                  <a:srgbClr val="FFFFFF"/>
                </a:solidFill>
                <a:latin typeface="Times New Roman" charset="0"/>
              </a:rPr>
              <a:t>Equal Protection</a:t>
            </a:r>
          </a:p>
          <a:p>
            <a:endParaRPr lang="en-US" dirty="0"/>
          </a:p>
        </p:txBody>
      </p:sp>
      <p:sp>
        <p:nvSpPr>
          <p:cNvPr id="4" name="Title 3"/>
          <p:cNvSpPr>
            <a:spLocks noGrp="1"/>
          </p:cNvSpPr>
          <p:nvPr>
            <p:ph type="title"/>
          </p:nvPr>
        </p:nvSpPr>
        <p:spPr/>
        <p:txBody>
          <a:bodyPr>
            <a:normAutofit fontScale="90000"/>
          </a:bodyPr>
          <a:lstStyle/>
          <a:p>
            <a:r>
              <a:rPr lang="en-US" sz="3600" dirty="0" smtClean="0"/>
              <a:t>14</a:t>
            </a:r>
            <a:r>
              <a:rPr lang="en-US" sz="3600" baseline="30000" dirty="0" smtClean="0"/>
              <a:t>th</a:t>
            </a:r>
            <a:r>
              <a:rPr lang="en-US" sz="3600" dirty="0" smtClean="0"/>
              <a:t> Amendment</a:t>
            </a:r>
            <a:endParaRPr lang="en-US" sz="3600" dirty="0"/>
          </a:p>
        </p:txBody>
      </p:sp>
      <p:sp>
        <p:nvSpPr>
          <p:cNvPr id="5" name="Text Placeholder 4"/>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411718508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p:txBody>
          <a:bodyPr>
            <a:normAutofit/>
          </a:bodyPr>
          <a:lstStyle/>
          <a:p>
            <a:r>
              <a:rPr lang="en-US" sz="3600" dirty="0"/>
              <a:t>When Was the 14</a:t>
            </a:r>
            <a:r>
              <a:rPr lang="en-US" sz="3600" baseline="30000" dirty="0"/>
              <a:t>th</a:t>
            </a:r>
            <a:r>
              <a:rPr lang="en-US" sz="3600" dirty="0"/>
              <a:t> Amendment ratified?</a:t>
            </a:r>
          </a:p>
          <a:p>
            <a:r>
              <a:rPr lang="en-US" dirty="0" smtClean="0"/>
              <a:t>Shortly after the Civil War Congress drafted and adopted the 14</a:t>
            </a:r>
            <a:r>
              <a:rPr lang="en-US" baseline="30000" dirty="0" smtClean="0"/>
              <a:t>th</a:t>
            </a:r>
            <a:r>
              <a:rPr lang="en-US" dirty="0" smtClean="0"/>
              <a:t> Amendment.</a:t>
            </a:r>
          </a:p>
          <a:p>
            <a:r>
              <a:rPr lang="en-US" dirty="0" smtClean="0"/>
              <a:t>Southern states would not be readmitted into the U.S. Congress without first ratifying the 14</a:t>
            </a:r>
            <a:r>
              <a:rPr lang="en-US" baseline="30000" dirty="0" smtClean="0"/>
              <a:t>th</a:t>
            </a:r>
            <a:r>
              <a:rPr lang="en-US" dirty="0" smtClean="0"/>
              <a:t> Amendment.</a:t>
            </a:r>
          </a:p>
        </p:txBody>
      </p:sp>
      <p:sp>
        <p:nvSpPr>
          <p:cNvPr id="4" name="Title 3"/>
          <p:cNvSpPr>
            <a:spLocks noGrp="1"/>
          </p:cNvSpPr>
          <p:nvPr>
            <p:ph type="title"/>
          </p:nvPr>
        </p:nvSpPr>
        <p:spPr/>
        <p:txBody>
          <a:bodyPr>
            <a:normAutofit fontScale="90000"/>
          </a:bodyPr>
          <a:lstStyle/>
          <a:p>
            <a:r>
              <a:rPr lang="en-US" sz="3600" dirty="0" smtClean="0"/>
              <a:t>14</a:t>
            </a:r>
            <a:r>
              <a:rPr lang="en-US" sz="3600" baseline="30000" dirty="0" smtClean="0"/>
              <a:t>th</a:t>
            </a:r>
            <a:r>
              <a:rPr lang="en-US" sz="3600" dirty="0" smtClean="0"/>
              <a:t> Amendment</a:t>
            </a:r>
            <a:endParaRPr lang="en-US" sz="3600" dirty="0"/>
          </a:p>
        </p:txBody>
      </p:sp>
      <p:sp>
        <p:nvSpPr>
          <p:cNvPr id="5" name="Text Placeholder 4"/>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73520371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p:txBody>
          <a:bodyPr>
            <a:normAutofit/>
          </a:bodyPr>
          <a:lstStyle/>
          <a:p>
            <a:r>
              <a:rPr lang="en-US" sz="3600" dirty="0"/>
              <a:t>Why was the 14</a:t>
            </a:r>
            <a:r>
              <a:rPr lang="en-US" sz="3600" baseline="30000" dirty="0"/>
              <a:t>th</a:t>
            </a:r>
            <a:r>
              <a:rPr lang="en-US" sz="3600" dirty="0"/>
              <a:t> Amendment ratified?</a:t>
            </a:r>
          </a:p>
          <a:p>
            <a:r>
              <a:rPr lang="en-US" dirty="0" smtClean="0"/>
              <a:t>Northerners wanted to insure that the rights of the newly freed slaves would protected.</a:t>
            </a:r>
          </a:p>
          <a:p>
            <a:r>
              <a:rPr lang="en-US" dirty="0" smtClean="0"/>
              <a:t>14</a:t>
            </a:r>
            <a:r>
              <a:rPr lang="en-US" baseline="30000" dirty="0" smtClean="0"/>
              <a:t>th</a:t>
            </a:r>
            <a:r>
              <a:rPr lang="en-US" dirty="0" smtClean="0"/>
              <a:t> Amendment was circumvented by Southern legislation that created things like the Grandfather Clause, Literacy Test, Poll taxes, and de jure segregation, supported by the </a:t>
            </a:r>
            <a:r>
              <a:rPr lang="en-US" dirty="0" err="1" smtClean="0"/>
              <a:t>Plessy</a:t>
            </a:r>
            <a:r>
              <a:rPr lang="en-US" dirty="0" smtClean="0"/>
              <a:t> V Ferguson Supreme Court Case</a:t>
            </a:r>
          </a:p>
        </p:txBody>
      </p:sp>
      <p:sp>
        <p:nvSpPr>
          <p:cNvPr id="4" name="Title 3"/>
          <p:cNvSpPr>
            <a:spLocks noGrp="1"/>
          </p:cNvSpPr>
          <p:nvPr>
            <p:ph type="title"/>
          </p:nvPr>
        </p:nvSpPr>
        <p:spPr/>
        <p:txBody>
          <a:bodyPr>
            <a:normAutofit fontScale="90000"/>
          </a:bodyPr>
          <a:lstStyle/>
          <a:p>
            <a:r>
              <a:rPr lang="en-US" sz="3600" dirty="0" smtClean="0"/>
              <a:t>14</a:t>
            </a:r>
            <a:r>
              <a:rPr lang="en-US" sz="3600" baseline="30000" dirty="0" smtClean="0"/>
              <a:t>th</a:t>
            </a:r>
            <a:r>
              <a:rPr lang="en-US" sz="3600" dirty="0" smtClean="0"/>
              <a:t> Amendment</a:t>
            </a:r>
            <a:endParaRPr lang="en-US" sz="3600" dirty="0"/>
          </a:p>
        </p:txBody>
      </p:sp>
      <p:sp>
        <p:nvSpPr>
          <p:cNvPr id="5" name="Text Placeholder 4"/>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3013733864"/>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ckTie">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Black Tie.thmx</Template>
  <TotalTime>393</TotalTime>
  <Words>307</Words>
  <Application>Microsoft Macintosh PowerPoint</Application>
  <PresentationFormat>On-screen Show (4:3)</PresentationFormat>
  <Paragraphs>27</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BlackTie</vt:lpstr>
      <vt:lpstr>14th Amendment </vt:lpstr>
      <vt:lpstr>Warm Up:</vt:lpstr>
      <vt:lpstr>14th Amendment</vt:lpstr>
      <vt:lpstr>14th Amendment</vt:lpstr>
      <vt:lpstr>14th Amendment</vt:lpstr>
      <vt:lpstr>14th Amendment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14th Amendment </dc:title>
  <dc:creator>Microsoft Office User</dc:creator>
  <cp:lastModifiedBy>Microsoft Office User</cp:lastModifiedBy>
  <cp:revision>3</cp:revision>
  <dcterms:created xsi:type="dcterms:W3CDTF">2013-02-26T14:43:01Z</dcterms:created>
  <dcterms:modified xsi:type="dcterms:W3CDTF">2013-02-26T21:16:15Z</dcterms:modified>
</cp:coreProperties>
</file>